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94" r:id="rId3"/>
    <p:sldId id="295" r:id="rId4"/>
    <p:sldId id="288" r:id="rId5"/>
    <p:sldId id="297" r:id="rId6"/>
    <p:sldId id="300" r:id="rId7"/>
    <p:sldId id="296" r:id="rId8"/>
    <p:sldId id="299" r:id="rId9"/>
    <p:sldId id="301" r:id="rId10"/>
    <p:sldId id="30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 User" initials="UU" lastIdx="1" clrIdx="0">
    <p:extLst>
      <p:ext uri="{19B8F6BF-5375-455C-9EA6-DF929625EA0E}">
        <p15:presenceInfo xmlns:p15="http://schemas.microsoft.com/office/powerpoint/2012/main" userId="acc15855a44518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50" autoAdjust="0"/>
  </p:normalViewPr>
  <p:slideViewPr>
    <p:cSldViewPr snapToGrid="0">
      <p:cViewPr varScale="1">
        <p:scale>
          <a:sx n="116" d="100"/>
          <a:sy n="116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90D1D-AC65-4152-8B59-960DC3865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E32796-3D05-430A-80D8-41BF579AA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89E7BF-4E56-464D-920B-D7B947D36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7B0A8A-8392-4D71-9B4C-410E504F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B33146-F8E6-4872-8436-BF482A05B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0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41C8F-468A-486E-B302-644E42CA1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D667CA-3EA5-46B0-972D-E205654B1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B740D4-DA49-41A5-8D64-618A86302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8E92C-EFE8-488D-BE6F-18EA285D8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48ACBF-EC80-47DE-BE79-266F8739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0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FDAF9-24E6-4E73-A441-865BCFEA2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FDB7D3-A0C5-4C0D-928A-0EA8E2386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6D1125-C7D6-4601-A128-7C0E8E58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0A8EED-F061-45A4-A99F-80103886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1F009A-D739-49BA-AF57-7BE8FB82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70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A1349E-C822-4B9C-8F0E-DA0779973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91DE5-81FC-488C-8151-CC14D3868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3C0AC3-224C-496B-B946-36E111BA5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564403-8DFE-44EB-BD08-EC67516D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28ED39-E89D-4FF2-9DD8-4025DE6EA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AD3C42-171E-4AFF-82CD-20DF0A30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231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01BF0-2B36-4395-9249-D48C1233D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C4A0E2-275D-4D24-89F7-F466B92AF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75234E-9330-4F59-9ABF-73F9BE6B2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187F67-3F6A-4559-A2BF-EF0620999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25250E-0A77-4931-8F4C-7A52DDBA9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7B5037-94BB-4AA3-BA2B-567EED272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4F67550-EC59-4A67-B17B-22ED482F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8A13E7-C58B-4ADC-8320-8774642B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9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3D327-45BE-479D-958C-FE4D52AE5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AA453-E8DD-419F-B84F-905487432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6847A5-BBD2-406B-A141-0709F5170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E12DDF1-94D7-4A82-BF46-16E3EAFAB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641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F682CB-756C-4CD2-AFE6-4862FC00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CDC012-326B-4053-899A-CF61A2B3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193B59-75B6-4015-8361-895D42CA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9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3682A2-2493-41B7-A7C8-0760C4A9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F813BC-6738-4884-916C-9CC9726BA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994975-EB43-478B-AEA9-7DD42844E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1B4A48-B34D-4B61-BC43-6CF734242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4EF368-5D1E-4C94-8499-31A776C4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3DEB91-FDFE-4BEE-B2FC-637972FB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27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FCC9E-9FE8-451C-AF6E-3C43391A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EB174F-4197-45C4-BB53-0118DFB99E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9235CA-3971-4254-8C7B-EDAFD7F63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F94871-ABEB-4946-820C-E2BE20683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E6A0E4-C2FF-439D-B6B3-DEAC8603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3281DF-6B11-4FA1-ADDD-5C677161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632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9286F-A2E7-4E31-A0FB-9C70B60D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F308D8-E501-4A89-9BA2-C89A8D322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A683F-DE8E-462F-A4BB-F7DF8207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7ABE1B-1C7A-4B5B-BD62-78B5659E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1A4BA0-4024-4C0B-B630-2E761502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74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57CD87-E214-48A2-BC01-1C48FBFFB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2F5C9E-584B-4ACA-88C9-DD0934B6A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F867A9-CC7F-460C-881C-A8028F1C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F80790-4840-4564-8ED6-CAF2BEBC9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A8951B-2FE5-450B-AB23-C69BD363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86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A18C8-DAD6-4D0B-BB34-5170B7AF4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4BA5CE-DA25-4CEF-B5F7-06A115C41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9DF122-386F-46B1-8B0B-0D543E413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3573-EBE8-4A5A-9FB0-04D633D3D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D3A22-D8ED-4597-A49B-3CA1ACDDA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9B9ADA-EFFA-4780-BA46-0864DFB17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2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985" y="596347"/>
            <a:ext cx="79105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1-е </a:t>
            </a:r>
            <a:r>
              <a:rPr lang="ru-RU" sz="2400" b="1" dirty="0"/>
              <a:t>занятие.</a:t>
            </a:r>
            <a:r>
              <a:rPr lang="ru-RU" sz="2400" dirty="0"/>
              <a:t> Уравнения с разделяющимися переменными.</a:t>
            </a:r>
          </a:p>
          <a:p>
            <a:r>
              <a:rPr lang="ru-RU" sz="2400" b="1" dirty="0"/>
              <a:t>В аудитории: </a:t>
            </a:r>
            <a:r>
              <a:rPr lang="ru-RU" sz="2400" dirty="0"/>
              <a:t>Ф</a:t>
            </a:r>
            <a:r>
              <a:rPr lang="ru-RU" sz="2400" b="1" dirty="0"/>
              <a:t>. </a:t>
            </a:r>
            <a:r>
              <a:rPr lang="ru-RU" sz="2400" dirty="0"/>
              <a:t>57, 56, 51,  53 , 61, 62, 64, 65.</a:t>
            </a:r>
          </a:p>
          <a:p>
            <a:r>
              <a:rPr lang="ru-RU" sz="2400" b="1" dirty="0"/>
              <a:t>На дом:</a:t>
            </a:r>
            <a:r>
              <a:rPr lang="ru-RU" sz="2400" dirty="0"/>
              <a:t> Ф. 52, 54, 55, 58, 59, 60, 63.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9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985" y="596347"/>
            <a:ext cx="1406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Шпаргалка. </a:t>
            </a:r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646" y="1038220"/>
            <a:ext cx="10449128" cy="516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33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985" y="596347"/>
            <a:ext cx="1406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Шпаргалка. </a:t>
            </a:r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85" y="1152459"/>
            <a:ext cx="7336474" cy="549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01" y="561489"/>
            <a:ext cx="10714939" cy="281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9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330" y="488073"/>
            <a:ext cx="6652401" cy="567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5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708" y="305675"/>
            <a:ext cx="5865360" cy="6971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340" y="1132693"/>
            <a:ext cx="9547655" cy="527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3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32" y="198584"/>
            <a:ext cx="4398873" cy="5228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38" y="831932"/>
            <a:ext cx="7784439" cy="11061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577" y="1730892"/>
            <a:ext cx="7252045" cy="38482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7270" y="5661932"/>
            <a:ext cx="8202796" cy="99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7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631" y="215058"/>
            <a:ext cx="6384345" cy="7588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96" y="1340962"/>
            <a:ext cx="9884444" cy="121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1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271" y="164725"/>
            <a:ext cx="4641701" cy="5517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78" y="716464"/>
            <a:ext cx="8396530" cy="8577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567" y="1574221"/>
            <a:ext cx="8741727" cy="7115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8408" y="2431978"/>
            <a:ext cx="7953606" cy="401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7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271" y="164725"/>
            <a:ext cx="4641701" cy="5517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78" y="716464"/>
            <a:ext cx="8396530" cy="8577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567" y="1574221"/>
            <a:ext cx="8741727" cy="7115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8348" y="2492039"/>
            <a:ext cx="8231858" cy="390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7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55</Words>
  <Application>Microsoft Office PowerPoint</Application>
  <PresentationFormat>Широкоэкранный</PresentationFormat>
  <Paragraphs>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User</dc:creator>
  <cp:lastModifiedBy>annan</cp:lastModifiedBy>
  <cp:revision>84</cp:revision>
  <dcterms:created xsi:type="dcterms:W3CDTF">2020-03-24T19:02:11Z</dcterms:created>
  <dcterms:modified xsi:type="dcterms:W3CDTF">2020-09-02T17:36:33Z</dcterms:modified>
</cp:coreProperties>
</file>